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EC041-611A-8272-41A7-1C4923247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C738D54-E770-82E8-C9D1-2AF6E8680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7FC389-885F-0799-F374-B0AAF8A18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40B503-84E4-63F3-1815-897E165CA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28086F-FBE9-9D07-3667-3702C28C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941919-92B9-5F01-9E38-2EA9E7155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607AF8-3A33-9693-90CA-1855013DC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875B91-4CDA-C66B-DEB9-98CC7BD6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7EE52-D272-7ADE-0C45-DE2B7FDFC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7C1436-47CF-CE96-55B8-F693D9B5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03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316C789-2F6E-D39A-1DD3-CE13CCC33A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6989ED-7292-566F-DCF9-30723D7403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024E52-7C0E-3D86-B08A-6D9B3CEC7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3C2E4-A583-20C4-7B3C-E1084E9D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29C742-552B-8F0E-DF2D-46D534EF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8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FB75F6-9E17-BE34-04E1-263B88A1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A754AF-F9D6-E92A-B50A-2DCE7D81E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C10E3F-21D0-BE4C-EE36-5AB7AA3E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71A620-398C-9A61-F567-28294046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31554F-9C90-9643-A3B3-3EFA7C50C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50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44DB92-C301-A4A9-06E5-2B1CFE58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0AD506-C53B-1D25-60FB-A0E28D6CB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BCB604-5538-71BE-CA90-0235EBF0E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E0064-9319-70B1-C7FD-FD966CCBD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50B8B2-45C1-31E7-C8D2-CA19174A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91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C4F4B1-5649-0EE2-3F08-C86C0E464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61913F-4D11-BDCD-F545-ADBCB9DE2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E4ED3D-0A52-32AC-97C0-EDEA1CE82A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A38D07-3A8E-F050-29F1-79068FFF3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AB9A99-A156-A406-FF18-8D00381D6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15490A6-265F-6250-2890-99DD45F1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66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DC8B1-1A25-0535-5C7D-6BF9F3B6B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66CAF0-20B2-9EE9-E1D6-CA17A66FF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014E29-D4A0-973D-38F1-D127F99D5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7F0E96-916D-BDF4-DE35-9E3F3D3D0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141441-A905-55DE-02F6-217D784C4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CAB0902-A7DD-2989-E41A-C9AE942F3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C8BF4B5-4C1E-25AD-E2EA-A48F3A71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5B56C2C-995A-EBFA-06EE-BE6ACCAA6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7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06B48-683E-CB4B-470A-C581BD4F7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E7DD72F-498E-7148-0490-99667C6F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2ACE4A-F36D-CDFE-6F44-2774C6E8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DDBB45-F25E-C3C0-9C15-3F132F06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2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21B11E-7E98-1044-F3A6-5376D96F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8B300D-B1AA-259E-A38E-EE9035E8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E5AE1D6-AB02-CBF4-8A50-B81F4CC5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28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953EA7-2D45-14D2-42C0-F44EF99C1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655242-73C8-EEA1-EE03-F626D02E9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AB2C7D-FFF7-2FD0-3116-9F4BDF7FF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252E42-2E04-2438-CB83-30E0FFF5A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7ABB59-3839-91EF-D955-7EFA2889D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57832-F3B3-766B-6CD9-15EC7398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3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802B05-D1C0-03E2-D11E-3B2C86790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5795601-241A-9C26-6254-04C22FF52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C1FC11-F63D-EF59-2932-D2B93DF4A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D4E9C5-788C-A468-98B4-3B12AFCA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E4C39E4-0020-0251-F5BD-F7A0AABA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E759C2-CA32-7B3B-AD27-9E9B35C1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34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81B01B-643E-2B40-2EA1-2336F361F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B8B255-3A71-3A3B-6D0A-ED9BAF9DE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32C03D-841D-6B70-5141-0907C96C93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DF9D5-E654-4DF7-9CE0-121B1A681B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B32B7C-DC65-4B45-1CBA-35141DBF5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A3F9F3-4E77-3ADC-D5D6-40A8292537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8A6A5-D6FA-4DAF-ACC2-38DD1FDA6D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94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84F3D3A1-FB1B-4C7A-9DBA-97A1509BE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46107"/>
              </p:ext>
            </p:extLst>
          </p:nvPr>
        </p:nvGraphicFramePr>
        <p:xfrm>
          <a:off x="1844361" y="1261730"/>
          <a:ext cx="8503278" cy="3724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4754">
                  <a:extLst>
                    <a:ext uri="{9D8B030D-6E8A-4147-A177-3AD203B41FA5}">
                      <a16:colId xmlns:a16="http://schemas.microsoft.com/office/drawing/2014/main" val="2102760608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1227983343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773998053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3973172215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2058642101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1476578430"/>
                    </a:ext>
                  </a:extLst>
                </a:gridCol>
                <a:gridCol w="1214754">
                  <a:extLst>
                    <a:ext uri="{9D8B030D-6E8A-4147-A177-3AD203B41FA5}">
                      <a16:colId xmlns:a16="http://schemas.microsoft.com/office/drawing/2014/main" val="2714756318"/>
                    </a:ext>
                  </a:extLst>
                </a:gridCol>
              </a:tblGrid>
              <a:tr h="61658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　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月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火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水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木　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金</a:t>
                      </a:r>
                      <a:endParaRPr lang="ja-JP" alt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土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58582"/>
                  </a:ext>
                </a:extLst>
              </a:tr>
              <a:tr h="976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AM</a:t>
                      </a:r>
                      <a:endParaRPr 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□</a:t>
                      </a:r>
                      <a:endParaRPr lang="ja-JP" alt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271662"/>
                  </a:ext>
                </a:extLst>
              </a:tr>
              <a:tr h="9764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PM</a:t>
                      </a:r>
                      <a:endParaRPr 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ー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ー</a:t>
                      </a:r>
                      <a:endParaRPr lang="ja-JP" alt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13479"/>
                  </a:ext>
                </a:extLst>
              </a:tr>
              <a:tr h="1155027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〇</a:t>
                      </a:r>
                      <a:r>
                        <a:rPr lang="en-US" sz="3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AM  8:30~13:00   PM  15:00~19:00　         □　8:30~15:00</a:t>
                      </a:r>
                      <a:endParaRPr lang="en-US" sz="3200" b="1" i="0" u="none" strike="noStrike" dirty="0">
                        <a:solidFill>
                          <a:schemeClr val="bg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6350" marR="6350" marT="6350" marB="0" anchor="ctr">
                    <a:solidFill>
                      <a:srgbClr val="9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21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慶乃 箕浦</dc:creator>
  <cp:lastModifiedBy>慶乃 箕浦</cp:lastModifiedBy>
  <cp:revision>1</cp:revision>
  <dcterms:created xsi:type="dcterms:W3CDTF">2024-10-24T00:21:55Z</dcterms:created>
  <dcterms:modified xsi:type="dcterms:W3CDTF">2024-10-24T00:22:31Z</dcterms:modified>
</cp:coreProperties>
</file>